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5" autoAdjust="0"/>
    <p:restoredTop sz="94660"/>
  </p:normalViewPr>
  <p:slideViewPr>
    <p:cSldViewPr snapToGrid="0">
      <p:cViewPr varScale="1">
        <p:scale>
          <a:sx n="77" d="100"/>
          <a:sy n="77" d="100"/>
        </p:scale>
        <p:origin x="256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595691-B98E-4A54-A687-A15CD3EA1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7766D04-6417-4135-A7BB-839822A074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1229AE-D190-47D3-B332-8B1974B68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9A4E1E-C455-459A-84E3-21B7D8BE6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A7DBA3-1AA9-450B-95C9-FBC2442AB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0947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C8C22E-1725-450A-A360-D65FAD789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1D5A65A-8AAD-4D74-8C56-5E27230BBA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0A624B5-B1C2-4252-8C8A-E3D61426F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DFD7AAB-985A-42AD-A7F4-7C207D966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841108A-9C69-4E17-B093-849754B26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067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674E55D-9084-4D96-A919-7717C1A2A3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86F11A1-2128-403F-BBBC-F72EFE55A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41FEA74-2606-4065-905C-23E4417FB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E30D40-9729-44CC-BE4F-EF6121C14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FA7097-440A-40D5-AF71-71849FA7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1037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AD3DCF-C18F-40A0-852C-4E0034B0E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0A2634-33FF-4E37-B0B2-84067512B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967DFB3-1EB9-40F2-A41E-C30629E39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E4CD12-072B-4803-AF84-1D405073D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86F6144-FACD-440E-B4A7-8643B9499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2537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CFD7CE-C87C-45A3-9EF0-1F8E85545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1A97EFE-9F74-4840-8494-21CFBB824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924AB32-0A62-4AF4-93C4-B24D8E75C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DBCD63-3027-4D5F-9940-F5BD126D2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1DCC56A-D86E-4B17-ABBA-5A1F8119C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26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8FFC57-D7CE-46ED-924C-25350EC56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D7177D-0A68-447A-9629-46961B9C62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AB23BB8-C34C-4082-8105-AA4FD87081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FDBEFD9-39A3-4D33-8F93-C521C65F8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DF3F4CA-9DED-4D8E-922C-E195C4D26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FB3F3EC-49D2-4809-A0AF-1498889E7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9200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5EDBB4-BE38-4BF2-BD74-F82A3B133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9C2E513-1E05-46B0-9C8B-7FA4B3F0A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48E41B0-6247-4513-9895-C1DE466098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1244587-5488-498F-B682-3EEB0BCF52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EFE84B1-07D6-4E69-B8E2-C77A051FEA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A47AE19-22FC-4793-942F-C4A9CB32A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865A376-F050-46AE-A72B-2A469F40B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C5D53AB-4D89-4367-9F68-0398215D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2660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2799F5-2D9D-4D35-A6E5-B56909048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BF43C32-99A4-41D7-B67A-A0C8539B6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4B7A055-4970-4048-8000-5D0EE5B50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5C5AD26-6283-4AB7-88E2-898418D61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6592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F4DECDC-BF08-4F17-AF7C-1CFE38AA6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228CC0B-4205-43B6-BB8D-3C3864799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E889ADB-59AC-4A48-8AE7-8DDF28933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5452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C46375-79F2-447D-B232-662FC8C2D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A36B3B-4914-4ADE-A736-BCA1CCE92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981FC29-25D9-4EA6-B968-965EC70D46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CFFED13-AF00-486A-A075-40E003D2F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70F9578-A43B-4227-970D-BAAAB1638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0D4E825-E361-496A-9BC7-1871388CB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4868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D799B2-BAF4-4C0C-B75F-58FDD4666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DB51B08-9FAE-4522-BB49-9A57B0B0F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82B731A-8EF9-41D3-8828-EDE2953692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F81E5F2-A007-402F-890E-247CD88F5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2CD3EDE-4E3D-404A-A86B-D979B8E91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47D0F79-5BEE-461E-AB19-4E7F250C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8262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3077A13-C5F1-4FFF-B8C4-0C65A1EE5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CC55D0-4053-4711-B3A6-09C216BBD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E26B331-E386-4B48-90F6-0B594AF382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023D0-CBD1-4678-821D-86EB2D1E48DF}" type="datetimeFigureOut">
              <a:rPr lang="zh-TW" altLang="en-US" smtClean="0"/>
              <a:t>2025/10/2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3502179-98F8-4707-B3C5-3A8D51F475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AFD3F66-5692-497A-AEBC-E6D0DC1F42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8BF0F-D35D-4D13-A8A4-32D3F4FDE1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1703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6CE998-9BC0-42BB-9BEE-2AD9CE9595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6780" y="578958"/>
            <a:ext cx="4858439" cy="688554"/>
          </a:xfrm>
        </p:spPr>
        <p:txBody>
          <a:bodyPr>
            <a:normAutofit fontScale="90000"/>
          </a:bodyPr>
          <a:lstStyle/>
          <a:p>
            <a:r>
              <a:rPr lang="zh-TW" altLang="en-US" b="0" i="0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小貝貝機器人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8E40921-D97E-42AC-A8F5-284FB26EF5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4" t="5211" r="18913" b="6453"/>
          <a:stretch/>
        </p:blipFill>
        <p:spPr>
          <a:xfrm>
            <a:off x="802395" y="1633269"/>
            <a:ext cx="3530907" cy="4800584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05EB308-0FE1-49A0-B876-6B4B29414382}"/>
              </a:ext>
            </a:extLst>
          </p:cNvPr>
          <p:cNvSpPr txBox="1"/>
          <p:nvPr/>
        </p:nvSpPr>
        <p:spPr>
          <a:xfrm>
            <a:off x="4814367" y="2085452"/>
            <a:ext cx="67092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Prompt:</a:t>
            </a:r>
          </a:p>
          <a:p>
            <a:r>
              <a:rPr lang="en-US" altLang="zh-TW" dirty="0"/>
              <a:t>A friendly home robot, sleek white and silver design, round head with soft LED eyes, standing in a cozy modern living room, Scandinavian style, warm sunlight, ultra-realistic 3D render, high resolution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709A5D3-12FB-43CB-97FF-361123FEF846}"/>
              </a:ext>
            </a:extLst>
          </p:cNvPr>
          <p:cNvSpPr txBox="1"/>
          <p:nvPr/>
        </p:nvSpPr>
        <p:spPr>
          <a:xfrm>
            <a:off x="752820" y="1263937"/>
            <a:ext cx="1312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產品圖片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183BA9E-9A85-46D9-AA30-B55C9D148EA0}"/>
              </a:ext>
            </a:extLst>
          </p:cNvPr>
          <p:cNvSpPr txBox="1"/>
          <p:nvPr/>
        </p:nvSpPr>
        <p:spPr>
          <a:xfrm>
            <a:off x="4814366" y="3625264"/>
            <a:ext cx="670927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心得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在這次生成的圖片中，我原本只設定了一個「友善的家用機器人」，並沒有特別要求它呈現人型外觀，但最後的結果卻酷似人形，尤其是頭部與眼睛設計，讓人感覺更像一個陪伴者而非單純的機器。這部分其實蠻有趣，也帶來了比我想像中更強的親和力。不過，如果未來我希望它更偏向機械感或寵物型的設計，可能就需要在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Prompt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中更明確地設定「非人形」或「動物型」的外觀，以避免過度接近人類的造型</a:t>
            </a:r>
            <a:r>
              <a:rPr lang="zh-TW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693873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字方塊 40">
            <a:extLst>
              <a:ext uri="{FF2B5EF4-FFF2-40B4-BE49-F238E27FC236}">
                <a16:creationId xmlns:a16="http://schemas.microsoft.com/office/drawing/2014/main" id="{50E0D9E7-769F-4840-B10A-D4A9933F2E37}"/>
              </a:ext>
            </a:extLst>
          </p:cNvPr>
          <p:cNvSpPr txBox="1"/>
          <p:nvPr/>
        </p:nvSpPr>
        <p:spPr>
          <a:xfrm>
            <a:off x="305445" y="1490223"/>
            <a:ext cx="853196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廣告腳本 </a:t>
            </a:r>
            <a:endParaRPr lang="en-US" altLang="zh-TW" sz="16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標題：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有了它，家更溫暖</a:t>
            </a:r>
          </a:p>
          <a:p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場景一：客廳，陽光明媚的午後</a:t>
            </a:r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6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畫面特寫：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一台外型可愛的陪伴機器人，發出溫和的電子音。 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旁白：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「在繁忙的生活中，我們總渴望一個溫暖的陪伴。」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場景二：老奶奶坐在沙發上看報紙，機器人走到她身邊，遞上一杯熱茶</a:t>
            </a:r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6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畫面特寫：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機器人伸出機械手臂，輕輕地將茶杯遞給老奶奶，老奶奶露出開心的微笑。 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旁白：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「它，不僅僅是一個機器。它是你的家人，是你的朋友。」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場景三：機器人陪著小朋友玩遊戲，或是幫忙整理房間</a:t>
            </a:r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6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畫面快速切換：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機器人跟小朋友玩捉迷藏，再接著鏡頭一轉，它幫忙把散落在地上的玩具收進箱子裡。 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旁白：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「它能幫你分擔日常瑣事，讓你有更多時間享受生活。」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場景四：機器人跟家人圍繞在一起，機器人頭上的螢幕顯示「歡迎回家」</a:t>
            </a:r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6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畫面特寫：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機器人頭上的螢幕，緩緩顯示出「歡迎回家」的字樣。鏡頭拉遠，一家人圍繞在機器人身邊，充滿歡笑。 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旁白：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「它是你的智能管家，也是你最貼心的陪伴。」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結尾</a:t>
            </a:r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6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產品 </a:t>
            </a:r>
            <a:r>
              <a:rPr lang="en-US" altLang="zh-TW" sz="16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logo </a:t>
            </a:r>
            <a:r>
              <a:rPr lang="zh-TW" altLang="en-US" sz="1600" i="1" dirty="0">
                <a:latin typeface="標楷體" panose="03000509000000000000" pitchFamily="65" charset="-120"/>
                <a:ea typeface="標楷體" panose="03000509000000000000" pitchFamily="65" charset="-120"/>
              </a:rPr>
              <a:t>及其標語出現在螢幕上，伴隨輕柔的音樂。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旁白：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 「有了它，家更溫暖。</a:t>
            </a:r>
            <a:r>
              <a:rPr lang="zh-TW" altLang="en-US" sz="1600" b="0" i="0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小貝貝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陪伴機器人。」</a:t>
            </a: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1E5F4195-8043-4D60-9260-AC73D01089E0}"/>
              </a:ext>
            </a:extLst>
          </p:cNvPr>
          <p:cNvSpPr txBox="1"/>
          <p:nvPr/>
        </p:nvSpPr>
        <p:spPr>
          <a:xfrm>
            <a:off x="305445" y="551748"/>
            <a:ext cx="277506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產品 </a:t>
            </a:r>
            <a:r>
              <a:rPr lang="en-US" altLang="zh-TW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Slogan</a:t>
            </a:r>
          </a:p>
          <a:p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有了它，家更溫暖</a:t>
            </a:r>
            <a:r>
              <a:rPr lang="zh-TW" altLang="en-US" sz="1600" dirty="0"/>
              <a:t>。</a:t>
            </a:r>
          </a:p>
          <a:p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9F0D585-9BFA-4BC0-A525-171CC68EE6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639" y="290381"/>
            <a:ext cx="2521246" cy="6170336"/>
          </a:xfrm>
          <a:prstGeom prst="rect">
            <a:avLst/>
          </a:prstGeom>
        </p:spPr>
      </p:pic>
      <p:sp>
        <p:nvSpPr>
          <p:cNvPr id="52" name="文字方塊 51">
            <a:extLst>
              <a:ext uri="{FF2B5EF4-FFF2-40B4-BE49-F238E27FC236}">
                <a16:creationId xmlns:a16="http://schemas.microsoft.com/office/drawing/2014/main" id="{B1A44ED7-62A9-4EFC-9276-06A906210E72}"/>
              </a:ext>
            </a:extLst>
          </p:cNvPr>
          <p:cNvSpPr txBox="1"/>
          <p:nvPr/>
        </p:nvSpPr>
        <p:spPr>
          <a:xfrm>
            <a:off x="9210102" y="4506434"/>
            <a:ext cx="2583455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TW" altLang="en-US" sz="900" dirty="0">
                <a:latin typeface="標楷體" panose="03000509000000000000" pitchFamily="65" charset="-120"/>
                <a:ea typeface="標楷體" panose="03000509000000000000" pitchFamily="65" charset="-120"/>
              </a:rPr>
              <a:t>生活再忙，也別忘了留點時間給自己和家人。🏡 想像一下，回到家就有一個貼心的小夥伴，隨時為你遞上一杯熱茶，陪你聊聊天，甚至幫你分擔家務。</a:t>
            </a:r>
          </a:p>
          <a:p>
            <a:r>
              <a:rPr lang="zh-TW" altLang="en-US" sz="900" dirty="0">
                <a:latin typeface="標楷體" panose="03000509000000000000" pitchFamily="65" charset="-120"/>
                <a:ea typeface="標楷體" panose="03000509000000000000" pitchFamily="65" charset="-120"/>
              </a:rPr>
              <a:t>它，不僅僅是冰冷的科技，更是充滿溫度的陪伴。 我們的</a:t>
            </a:r>
            <a:r>
              <a:rPr lang="zh-TW" altLang="en-US" sz="900" b="0" i="0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小貝貝</a:t>
            </a:r>
            <a:r>
              <a:rPr lang="zh-TW" altLang="en-US" sz="900" dirty="0">
                <a:latin typeface="標楷體" panose="03000509000000000000" pitchFamily="65" charset="-120"/>
                <a:ea typeface="標楷體" panose="03000509000000000000" pitchFamily="65" charset="-120"/>
              </a:rPr>
              <a:t>陪伴機器人，用智慧為你創造更多幸福時光。 不再孤單，也不再手忙腳亂。</a:t>
            </a:r>
          </a:p>
          <a:p>
            <a:r>
              <a:rPr lang="zh-TW" altLang="en-US" sz="900" dirty="0">
                <a:latin typeface="標楷體" panose="03000509000000000000" pitchFamily="65" charset="-120"/>
                <a:ea typeface="標楷體" panose="03000509000000000000" pitchFamily="65" charset="-120"/>
              </a:rPr>
              <a:t>讓它成為你家裡的一份子，感受不一樣的溫馨生活。</a:t>
            </a:r>
          </a:p>
          <a:p>
            <a:r>
              <a:rPr lang="en-US" altLang="zh-TW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#</a:t>
            </a:r>
            <a:r>
              <a:rPr lang="zh-TW" altLang="en-US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陪伴機器人 </a:t>
            </a:r>
            <a:r>
              <a:rPr lang="en-US" altLang="zh-TW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#</a:t>
            </a:r>
            <a:r>
              <a:rPr lang="zh-TW" altLang="en-US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智能家居 </a:t>
            </a:r>
            <a:r>
              <a:rPr lang="en-US" altLang="zh-TW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#</a:t>
            </a:r>
            <a:r>
              <a:rPr lang="zh-TW" altLang="en-US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溫馨時刻 </a:t>
            </a:r>
            <a:r>
              <a:rPr lang="en-US" altLang="zh-TW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#AI</a:t>
            </a:r>
            <a:r>
              <a:rPr lang="zh-TW" altLang="en-US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生活 </a:t>
            </a:r>
            <a:endParaRPr lang="en-US" altLang="zh-TW" sz="900" dirty="0">
              <a:solidFill>
                <a:schemeClr val="accent1">
                  <a:lumMod val="7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#</a:t>
            </a:r>
            <a:r>
              <a:rPr lang="zh-TW" altLang="en-US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居家好物 </a:t>
            </a:r>
            <a:r>
              <a:rPr lang="en-US" altLang="zh-TW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#</a:t>
            </a:r>
            <a:r>
              <a:rPr lang="zh-TW" altLang="en-US" sz="900" dirty="0">
                <a:solidFill>
                  <a:schemeClr val="accent1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家庭夥伴</a:t>
            </a:r>
          </a:p>
          <a:p>
            <a:endParaRPr lang="zh-TW" altLang="en-US" sz="9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36CE2F5-9007-4972-A618-216ABFF3E2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3" r="12973"/>
          <a:stretch/>
        </p:blipFill>
        <p:spPr>
          <a:xfrm>
            <a:off x="9168639" y="649287"/>
            <a:ext cx="2521246" cy="3404557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4972E6CE-6954-485E-9D1A-AB4C6C3B09EF}"/>
              </a:ext>
            </a:extLst>
          </p:cNvPr>
          <p:cNvSpPr txBox="1"/>
          <p:nvPr/>
        </p:nvSpPr>
        <p:spPr>
          <a:xfrm>
            <a:off x="9499990" y="366408"/>
            <a:ext cx="858556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sz="900" dirty="0" err="1"/>
              <a:t>love_robot</a:t>
            </a:r>
            <a:endParaRPr lang="en-US" altLang="zh-TW" sz="900" dirty="0"/>
          </a:p>
        </p:txBody>
      </p:sp>
    </p:spTree>
    <p:extLst>
      <p:ext uri="{BB962C8B-B14F-4D97-AF65-F5344CB8AC3E}">
        <p14:creationId xmlns:p14="http://schemas.microsoft.com/office/powerpoint/2010/main" val="1249316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35C9CA-1018-45C4-BF78-1AAAA4580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0099" y="784271"/>
            <a:ext cx="7911801" cy="5289457"/>
          </a:xfrm>
        </p:spPr>
        <p:txBody>
          <a:bodyPr>
            <a:normAutofit/>
          </a:bodyPr>
          <a:lstStyle/>
          <a:p>
            <a:pPr marL="0" indent="0">
              <a:lnSpc>
                <a:spcPts val="24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TW" sz="2000" dirty="0"/>
              <a:t>Prompt:</a:t>
            </a:r>
          </a:p>
          <a:p>
            <a:pPr marL="0" indent="0">
              <a:lnSpc>
                <a:spcPts val="24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TW" sz="2000" dirty="0"/>
              <a:t>For a new futuristic home companion robot, create three types of marketing content:</a:t>
            </a:r>
          </a:p>
          <a:p>
            <a:pPr marL="0" indent="0">
              <a:lnSpc>
                <a:spcPts val="24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TW" sz="2000" dirty="0"/>
              <a:t>1. A 30-second commercial script that is engaging, youthful, and emotionally appealing. Highlight the product’s key features, how it improves daily life, and end with a strong call to action. The tone should be energetic and inspiring.  </a:t>
            </a:r>
          </a:p>
          <a:p>
            <a:pPr marL="0" indent="0">
              <a:lnSpc>
                <a:spcPts val="24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TW" sz="2000" dirty="0"/>
              <a:t>2. A Facebook/Instagram post (under 100 words) in a friendly, modern tone. Include 1–2 emojis, and focus on how the product makes life easier and happier. End with a short call to action like “Discover more today!”  </a:t>
            </a:r>
          </a:p>
          <a:p>
            <a:pPr marL="0" indent="0">
              <a:lnSpc>
                <a:spcPts val="2400"/>
              </a:lnSpc>
              <a:spcBef>
                <a:spcPts val="600"/>
              </a:spcBef>
              <a:buNone/>
            </a:pPr>
            <a:r>
              <a:rPr lang="en-US" altLang="zh-TW" sz="2000" dirty="0"/>
              <a:t>3. Five creative and memorable product slogans (each under 10 words). They should be catchy, easy to remember, and focus on innovation, comfort, and emotional connection.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861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3177</TotalTime>
  <Words>746</Words>
  <Application>Microsoft Office PowerPoint</Application>
  <PresentationFormat>寬螢幕</PresentationFormat>
  <Paragraphs>30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8" baseType="lpstr">
      <vt:lpstr>標楷體</vt:lpstr>
      <vt:lpstr>Arial</vt:lpstr>
      <vt:lpstr>Calibri</vt:lpstr>
      <vt:lpstr>Calibri Light</vt:lpstr>
      <vt:lpstr>Office 佈景主題</vt:lpstr>
      <vt:lpstr>小貝貝機器人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小貝貝機器人</dc:title>
  <dc:creator>王怡婷</dc:creator>
  <cp:lastModifiedBy>王怡婷</cp:lastModifiedBy>
  <cp:revision>6</cp:revision>
  <dcterms:created xsi:type="dcterms:W3CDTF">2025-09-23T16:03:50Z</dcterms:created>
  <dcterms:modified xsi:type="dcterms:W3CDTF">2025-10-02T14:37:22Z</dcterms:modified>
</cp:coreProperties>
</file>